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85"/>
    <p:restoredTop sz="94684"/>
  </p:normalViewPr>
  <p:slideViewPr>
    <p:cSldViewPr snapToGrid="0" snapToObjects="1">
      <p:cViewPr varScale="1">
        <p:scale>
          <a:sx n="49" d="100"/>
          <a:sy n="49" d="100"/>
        </p:scale>
        <p:origin x="192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7803-CBB9-204E-969D-78AE0A066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F1F95-B9F6-0C4E-AD84-097A3DA9D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11F91-573C-9940-85AB-236FA41C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89571-D729-1E45-BE31-0B75DEF2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CE2C2-7CA8-7E43-96FD-15CBDA80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F7DA-CE53-D944-BA16-3E666997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1CEC1-BF4D-7546-8896-B53CC31EE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B3D2-EA40-ED4D-B3E6-C7C0536F3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2240-07F8-094D-8CBF-11598F1A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A6BD-EC3A-8948-81E0-618EA149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9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D024E-15D6-B244-9155-590D7A2AA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A167B-7C1C-8041-B971-2CDB58C66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2FFF6-ACCD-2E47-8AD2-E23B28F0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8754B-154E-7644-9145-7A3B79FB2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FC2DF-2992-3045-9E26-F927DBF6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FE2B-F3D4-8643-B2DE-E29D61E3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98C6-82EF-8D4A-B7BA-04DBBE990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086A5-11FE-5F4D-896D-E476ED0B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CA45-D815-8A46-B6FB-538A7337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7EDF4-5E7F-E046-A2BF-CA79AAE2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8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9092-9EC5-E64F-8A95-E21DC6C8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818B9-CBB8-FD4B-B698-1587BC996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7422D-236C-A04A-9BAD-B520BBC1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01724-56C8-5947-BC49-D1A44A44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07B24-83AC-9A40-8C15-73557FC5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E28E-2F5C-2946-9857-F210488F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B50DA-84D5-1945-A222-841889750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8600-AC23-004B-B62A-FCA9219CD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E05FD-6CE4-134D-AE10-3AB6DD42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0BC8C-4A8F-0349-A9E4-B6FE2CB1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0068D-BE01-4944-815F-313BC068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8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7BF6-D6C4-CE41-81CC-C1628FFD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8BC9A-E242-F04E-9344-2D716D585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3037E-BC45-334F-B04D-89ED3DDB0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DAB2E-C77D-0442-84AE-7E29EDA7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20989-2B47-B745-9D5D-CFD205F45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15075-AF5A-1C4A-AC75-6E77A627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272D95-25ED-8D42-B9D3-1539E49D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58C9B-A821-0948-8994-D1EB15A5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FCC5-89D4-404F-A0E4-4BD5394B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7612B7-CD7C-7244-B032-753989B3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AD96C-1DF9-E441-B195-369B5B8B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5837C-A8D1-5648-9F13-B7DDBB1E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4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DAA0C-FD8C-034B-8774-265C5720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58ED5-9F43-DE46-B52D-3D54BD57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C706C-91B4-F24C-B3A4-055E8F0F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A2D2-D611-2B41-AE54-E680EC11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0346-01D7-C34F-B03F-DB1F7A03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22243-298D-9249-B413-CFED91BA8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CAE07-E0D8-2544-9B65-1E7FFBD9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C9EF8-35B6-0F48-BA0C-76B6B1AD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22EC4-ABAA-C24D-AF46-F876A1B9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0D76-12B2-194B-B831-E7BC4395D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138C4F-7895-1644-BB15-29CA29FE95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70A72-105C-E548-9D08-8C6B35E7E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D219D-5829-1E43-AE75-23452A1B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698D2-C965-7A49-9EE3-461A3E16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238BC-DE83-6340-917B-03491B8B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7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CE953-DB2E-2142-8F3B-7B4F069F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058DF-2514-BD48-A031-31E2EF53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B0DD7-A80B-F548-A22F-E3148779E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81E9-1384-3B47-8DF7-772851A8BF9E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EBE9D-4816-D14A-B0C0-1E5A02D9A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C5C01-755E-0547-A0A3-6031D5A1A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D1FE-780F-604B-8A22-12C01502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E6A0D-84EA-7A44-8590-8E6F1E35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C19C3-62A3-9641-B6D9-68C4C6EE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1B1E3-03B0-5E4E-ABC3-64D1F72C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9A6F2-1037-D64F-9F88-56139353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234E0-8A2F-F444-8BAC-CAA87B02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665AC-A00A-1D4E-A275-0C788B42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Harmsen</dc:creator>
  <cp:lastModifiedBy>Eric Harmsen</cp:lastModifiedBy>
  <cp:revision>1</cp:revision>
  <dcterms:created xsi:type="dcterms:W3CDTF">2018-09-12T17:48:44Z</dcterms:created>
  <dcterms:modified xsi:type="dcterms:W3CDTF">2018-09-12T17:52:03Z</dcterms:modified>
</cp:coreProperties>
</file>