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2298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E50C9-C599-4396-A312-C4EF3E003F14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8BCFE-BB76-4344-9C5D-15A0AEACD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9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8BCFE-BB76-4344-9C5D-15A0AEACD1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0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02971B-0B19-4096-A690-E7CB145B8E9D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F293A6-FD7F-4808-BC2D-8D071AC67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ic.uprm.edu/hdc/GOES-PRWEB_RESULT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Automation of GOES-PRWEB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By: Victor J. </a:t>
            </a:r>
            <a:r>
              <a:rPr lang="en-US" dirty="0" err="1" smtClean="0"/>
              <a:t>Reventos</a:t>
            </a:r>
            <a:r>
              <a:rPr lang="en-US" dirty="0" smtClean="0"/>
              <a:t> Rosario</a:t>
            </a:r>
          </a:p>
          <a:p>
            <a:r>
              <a:rPr lang="en-US" dirty="0" smtClean="0"/>
              <a:t>Supervisor: Eric </a:t>
            </a:r>
            <a:r>
              <a:rPr lang="en-US" dirty="0" err="1" smtClean="0"/>
              <a:t>Harmsen</a:t>
            </a:r>
            <a:endParaRPr lang="en-US" dirty="0" smtClean="0"/>
          </a:p>
          <a:p>
            <a:r>
              <a:rPr lang="en-US" dirty="0" smtClean="0"/>
              <a:t>Date: February 24, 2012</a:t>
            </a:r>
          </a:p>
          <a:p>
            <a:r>
              <a:rPr lang="en-US" dirty="0" smtClean="0"/>
              <a:t>1st </a:t>
            </a:r>
            <a:r>
              <a:rPr lang="en-US" dirty="0"/>
              <a:t>NOAA-CREST UPRM Technical Session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</a:t>
            </a:r>
          </a:p>
          <a:p>
            <a:pPr lvl="1"/>
            <a:r>
              <a:rPr lang="en-US" dirty="0" smtClean="0"/>
              <a:t>Creates the necessary directories</a:t>
            </a:r>
          </a:p>
          <a:p>
            <a:pPr lvl="1"/>
            <a:r>
              <a:rPr lang="en-US" dirty="0" smtClean="0"/>
              <a:t>Downloads, prepares and process the data</a:t>
            </a:r>
          </a:p>
          <a:p>
            <a:pPr lvl="1"/>
            <a:r>
              <a:rPr lang="en-US" dirty="0" smtClean="0"/>
              <a:t>Creates a log file about the execution of the program</a:t>
            </a:r>
          </a:p>
          <a:p>
            <a:pPr lvl="1"/>
            <a:r>
              <a:rPr lang="en-US" dirty="0" smtClean="0"/>
              <a:t>Sends you an email with the information of the log file. That way the client knows about the execution of the program without being in the computer.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features	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Pedro </a:t>
            </a:r>
            <a:r>
              <a:rPr lang="en-US" dirty="0" err="1" smtClean="0"/>
              <a:t>Tosado</a:t>
            </a:r>
            <a:r>
              <a:rPr lang="en-US" dirty="0" smtClean="0"/>
              <a:t> to automate the GOES-HISPANIOL-WEB algorithm.</a:t>
            </a:r>
          </a:p>
          <a:p>
            <a:r>
              <a:rPr lang="en-US" dirty="0" smtClean="0"/>
              <a:t>Create a database using 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database management system. It is free, and has earned a reputation for performance, reliability, and ease of use.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way the client can issue a query of the data he wants, and not be looking for it one by one, on the site.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three different files, located throughout different web servers using different protocols.</a:t>
            </a:r>
          </a:p>
          <a:p>
            <a:r>
              <a:rPr lang="en-US" dirty="0" smtClean="0"/>
              <a:t>Prepare the files for processing, that way it can be used in the different applications.</a:t>
            </a:r>
          </a:p>
          <a:p>
            <a:pPr lvl="1"/>
            <a:r>
              <a:rPr lang="en-US" dirty="0" smtClean="0"/>
              <a:t>Decompress and change format.</a:t>
            </a:r>
          </a:p>
          <a:p>
            <a:r>
              <a:rPr lang="en-US" dirty="0" smtClean="0"/>
              <a:t>Upload the results to the server.</a:t>
            </a:r>
          </a:p>
          <a:p>
            <a:r>
              <a:rPr lang="en-US" dirty="0" smtClean="0"/>
              <a:t>All of this has to be done without human intervention.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Python</a:t>
            </a:r>
            <a:r>
              <a:rPr lang="en-US" dirty="0" smtClean="0"/>
              <a:t> is a general-purpose, high-level programming language</a:t>
            </a:r>
          </a:p>
          <a:p>
            <a:r>
              <a:rPr lang="en-US" dirty="0" smtClean="0"/>
              <a:t>Dynamically typed</a:t>
            </a:r>
          </a:p>
          <a:p>
            <a:r>
              <a:rPr lang="en-US" dirty="0" smtClean="0"/>
              <a:t>Offers high power with code readability</a:t>
            </a:r>
          </a:p>
          <a:p>
            <a:r>
              <a:rPr lang="en-US" dirty="0" smtClean="0"/>
              <a:t>Supports multiple paradigms like OO, structured and imperative.</a:t>
            </a:r>
          </a:p>
          <a:p>
            <a:r>
              <a:rPr lang="en-US" dirty="0" smtClean="0"/>
              <a:t>Mostly used for scripting and web applications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Wget</a:t>
            </a:r>
            <a:r>
              <a:rPr lang="en-US" dirty="0" smtClean="0"/>
              <a:t> is a computer program that retrieves data from web servers.</a:t>
            </a:r>
          </a:p>
          <a:p>
            <a:r>
              <a:rPr lang="en-US" dirty="0" smtClean="0"/>
              <a:t>It’s a command line application</a:t>
            </a:r>
          </a:p>
          <a:p>
            <a:r>
              <a:rPr lang="en-US" dirty="0" smtClean="0"/>
              <a:t>Most important feature</a:t>
            </a:r>
          </a:p>
          <a:p>
            <a:pPr lvl="1"/>
            <a:r>
              <a:rPr lang="en-US" dirty="0" smtClean="0"/>
              <a:t>If a download does not complete due to a network problem, </a:t>
            </a:r>
            <a:r>
              <a:rPr lang="en-US" dirty="0" err="1" smtClean="0"/>
              <a:t>Wget</a:t>
            </a:r>
            <a:r>
              <a:rPr lang="en-US" dirty="0" smtClean="0"/>
              <a:t> will automatically try to continue the download from where it left off, and repeat this until the whole file has been retrieved.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Wget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Wput</a:t>
            </a:r>
            <a:r>
              <a:rPr lang="en-US" dirty="0" smtClean="0"/>
              <a:t> is a command-line ftp-client that looks like </a:t>
            </a:r>
            <a:r>
              <a:rPr lang="en-US" dirty="0" err="1" smtClean="0"/>
              <a:t>wget</a:t>
            </a:r>
            <a:r>
              <a:rPr lang="en-US" dirty="0" smtClean="0"/>
              <a:t> but instead of downloading, uploads files or whole directories to remote ftp-servers.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Wput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Digital Forecast Database (NDFD) GRIB2 decoder</a:t>
            </a:r>
          </a:p>
          <a:p>
            <a:r>
              <a:rPr lang="en-US" dirty="0" smtClean="0"/>
              <a:t>Need for the variable wind speed, which is in GRIB2 format.</a:t>
            </a:r>
          </a:p>
          <a:p>
            <a:r>
              <a:rPr lang="en-US" dirty="0" smtClean="0"/>
              <a:t>Without it conversion was done through human intervention in a GUI application from NOAA.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Degrib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Structure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academic.uprm.edu/hdc/GOES-PRWEB_RESULTS/</a:t>
            </a:r>
            <a:endParaRPr lang="en-US" dirty="0" smtClean="0"/>
          </a:p>
          <a:p>
            <a:pPr lvl="1"/>
            <a:r>
              <a:rPr lang="en-US" dirty="0" smtClean="0"/>
              <a:t>It has a directory for each output variable, in which the jpegs will be named:</a:t>
            </a:r>
          </a:p>
          <a:p>
            <a:pPr lvl="2"/>
            <a:r>
              <a:rPr lang="en-US" dirty="0" smtClean="0"/>
              <a:t>variableName_date.jpg</a:t>
            </a:r>
          </a:p>
          <a:p>
            <a:endParaRPr lang="en-US" dirty="0"/>
          </a:p>
          <a:p>
            <a:r>
              <a:rPr lang="en-US" dirty="0" smtClean="0"/>
              <a:t>Output Data</a:t>
            </a:r>
          </a:p>
          <a:p>
            <a:pPr lvl="1"/>
            <a:r>
              <a:rPr lang="en-US" dirty="0" smtClean="0"/>
              <a:t>For now just .jpeg formats.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1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29" y="152400"/>
            <a:ext cx="809625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5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 python.</a:t>
            </a:r>
          </a:p>
          <a:p>
            <a:r>
              <a:rPr lang="en-US" dirty="0" smtClean="0"/>
              <a:t>Learned </a:t>
            </a:r>
            <a:r>
              <a:rPr lang="en-US" dirty="0" err="1" smtClean="0"/>
              <a:t>matlab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Created the script for automating GOES-PRWEB</a:t>
            </a:r>
          </a:p>
          <a:p>
            <a:r>
              <a:rPr lang="en-US" dirty="0" smtClean="0"/>
              <a:t>Created a script for downloading the data in a range of dates and prepares the files for processing.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Gathered Experience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330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Automation of GOES-PRWEB Algorithm</vt:lpstr>
      <vt:lpstr>Objectives </vt:lpstr>
      <vt:lpstr>Python</vt:lpstr>
      <vt:lpstr>Wget</vt:lpstr>
      <vt:lpstr>Wput </vt:lpstr>
      <vt:lpstr>Degrib</vt:lpstr>
      <vt:lpstr>Upload  </vt:lpstr>
      <vt:lpstr>PowerPoint Presentation</vt:lpstr>
      <vt:lpstr>Gathered Experience</vt:lpstr>
      <vt:lpstr>Program features 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vjames19</dc:creator>
  <cp:lastModifiedBy>Eric Harmsen</cp:lastModifiedBy>
  <cp:revision>12</cp:revision>
  <dcterms:created xsi:type="dcterms:W3CDTF">2012-02-20T17:58:50Z</dcterms:created>
  <dcterms:modified xsi:type="dcterms:W3CDTF">2012-02-24T03:27:09Z</dcterms:modified>
</cp:coreProperties>
</file>